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57A67B-9D66-4701-9FDC-873266E3F4F2}" v="54" dt="2022-03-09T16:57:56.4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7417" autoAdjust="0"/>
  </p:normalViewPr>
  <p:slideViewPr>
    <p:cSldViewPr snapToGrid="0">
      <p:cViewPr varScale="1">
        <p:scale>
          <a:sx n="109" d="100"/>
          <a:sy n="109" d="100"/>
        </p:scale>
        <p:origin x="100" y="10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ll, Kirby" userId="dc78a17d-b2c9-4afe-b376-05944700c0d9" providerId="ADAL" clId="{A757A67B-9D66-4701-9FDC-873266E3F4F2}"/>
    <pc:docChg chg="custSel modSld">
      <pc:chgData name="Bell, Kirby" userId="dc78a17d-b2c9-4afe-b376-05944700c0d9" providerId="ADAL" clId="{A757A67B-9D66-4701-9FDC-873266E3F4F2}" dt="2022-03-09T16:59:21.068" v="265" actId="6549"/>
      <pc:docMkLst>
        <pc:docMk/>
      </pc:docMkLst>
      <pc:sldChg chg="modSp mod">
        <pc:chgData name="Bell, Kirby" userId="dc78a17d-b2c9-4afe-b376-05944700c0d9" providerId="ADAL" clId="{A757A67B-9D66-4701-9FDC-873266E3F4F2}" dt="2022-03-09T16:59:21.068" v="265" actId="6549"/>
        <pc:sldMkLst>
          <pc:docMk/>
          <pc:sldMk cId="4196483685" sldId="256"/>
        </pc:sldMkLst>
        <pc:spChg chg="mod">
          <ac:chgData name="Bell, Kirby" userId="dc78a17d-b2c9-4afe-b376-05944700c0d9" providerId="ADAL" clId="{A757A67B-9D66-4701-9FDC-873266E3F4F2}" dt="2022-03-09T16:56:53.419" v="165" actId="20577"/>
          <ac:spMkLst>
            <pc:docMk/>
            <pc:sldMk cId="4196483685" sldId="256"/>
            <ac:spMk id="2" creationId="{00000000-0000-0000-0000-000000000000}"/>
          </ac:spMkLst>
        </pc:spChg>
        <pc:spChg chg="mod">
          <ac:chgData name="Bell, Kirby" userId="dc78a17d-b2c9-4afe-b376-05944700c0d9" providerId="ADAL" clId="{A757A67B-9D66-4701-9FDC-873266E3F4F2}" dt="2022-03-09T16:57:41.962" v="194" actId="13244"/>
          <ac:spMkLst>
            <pc:docMk/>
            <pc:sldMk cId="4196483685" sldId="256"/>
            <ac:spMk id="3" creationId="{00000000-0000-0000-0000-000000000000}"/>
          </ac:spMkLst>
        </pc:spChg>
        <pc:spChg chg="mod">
          <ac:chgData name="Bell, Kirby" userId="dc78a17d-b2c9-4afe-b376-05944700c0d9" providerId="ADAL" clId="{A757A67B-9D66-4701-9FDC-873266E3F4F2}" dt="2022-03-09T16:56:11.811" v="141" actId="20577"/>
          <ac:spMkLst>
            <pc:docMk/>
            <pc:sldMk cId="4196483685" sldId="256"/>
            <ac:spMk id="4" creationId="{00000000-0000-0000-0000-000000000000}"/>
          </ac:spMkLst>
        </pc:spChg>
        <pc:spChg chg="mod">
          <ac:chgData name="Bell, Kirby" userId="dc78a17d-b2c9-4afe-b376-05944700c0d9" providerId="ADAL" clId="{A757A67B-9D66-4701-9FDC-873266E3F4F2}" dt="2022-03-09T16:59:21.068" v="265" actId="6549"/>
          <ac:spMkLst>
            <pc:docMk/>
            <pc:sldMk cId="4196483685" sldId="256"/>
            <ac:spMk id="8" creationId="{00000000-0000-0000-0000-000000000000}"/>
          </ac:spMkLst>
        </pc:spChg>
      </pc:sldChg>
      <pc:sldChg chg="modSp mod">
        <pc:chgData name="Bell, Kirby" userId="dc78a17d-b2c9-4afe-b376-05944700c0d9" providerId="ADAL" clId="{A757A67B-9D66-4701-9FDC-873266E3F4F2}" dt="2022-03-09T16:58:52.948" v="250" actId="20577"/>
        <pc:sldMkLst>
          <pc:docMk/>
          <pc:sldMk cId="1564720257" sldId="257"/>
        </pc:sldMkLst>
        <pc:spChg chg="mod">
          <ac:chgData name="Bell, Kirby" userId="dc78a17d-b2c9-4afe-b376-05944700c0d9" providerId="ADAL" clId="{A757A67B-9D66-4701-9FDC-873266E3F4F2}" dt="2022-03-09T16:57:11.973" v="193" actId="20577"/>
          <ac:spMkLst>
            <pc:docMk/>
            <pc:sldMk cId="1564720257" sldId="257"/>
            <ac:spMk id="2" creationId="{00000000-0000-0000-0000-000000000000}"/>
          </ac:spMkLst>
        </pc:spChg>
        <pc:spChg chg="mod">
          <ac:chgData name="Bell, Kirby" userId="dc78a17d-b2c9-4afe-b376-05944700c0d9" providerId="ADAL" clId="{A757A67B-9D66-4701-9FDC-873266E3F4F2}" dt="2022-03-09T16:57:56.488" v="195" actId="13244"/>
          <ac:spMkLst>
            <pc:docMk/>
            <pc:sldMk cId="1564720257" sldId="257"/>
            <ac:spMk id="3" creationId="{00000000-0000-0000-0000-000000000000}"/>
          </ac:spMkLst>
        </pc:spChg>
        <pc:spChg chg="mod">
          <ac:chgData name="Bell, Kirby" userId="dc78a17d-b2c9-4afe-b376-05944700c0d9" providerId="ADAL" clId="{A757A67B-9D66-4701-9FDC-873266E3F4F2}" dt="2022-03-09T16:58:52.948" v="250" actId="20577"/>
          <ac:spMkLst>
            <pc:docMk/>
            <pc:sldMk cId="1564720257" sldId="257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C539DC6-B28F-405B-8371-9A5E63388693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3D85F16-943F-4CBD-B59C-A44EC6E08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80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6/9/2016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Screen captures provided by Kelly Smith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FD207-762B-4459-9B37-D1AC949C4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06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6/9/2016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Screen captures provided by Kelly Smith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FD207-762B-4459-9B37-D1AC949C4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33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6/9/2016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Screen captures provided by Kelly Smith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FD207-762B-4459-9B37-D1AC949C4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76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6/9/2016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Screen captures provided by Kelly Smith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FD207-762B-4459-9B37-D1AC949C4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39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6/9/2016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Screen captures provided by Kelly Smith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FD207-762B-4459-9B37-D1AC949C4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03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6/9/2016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Screen captures provided by Kelly Smith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FD207-762B-4459-9B37-D1AC949C4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02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6/9/2016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Screen captures provided by Kelly Smith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FD207-762B-4459-9B37-D1AC949C4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9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6/9/2016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Screen captures provided by Kelly Smith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FD207-762B-4459-9B37-D1AC949C4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45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6/9/2016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Screen captures provided by Kelly Smith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FD207-762B-4459-9B37-D1AC949C4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0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6/9/2016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Screen captures provided by Kelly Smith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FD207-762B-4459-9B37-D1AC949C4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16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6/9/2016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Screen captures provided by Kelly Smith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FD207-762B-4459-9B37-D1AC949C4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34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6/9/2016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Screen captures provided by Kelly Smith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FD207-762B-4459-9B37-D1AC949C4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10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add Slide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/>
              <a:t>Date and time of first screen image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/>
              <a:t>Who is speaking? For example</a:t>
            </a:r>
            <a:r>
              <a:rPr lang="en-US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Blue/darker text bubble: Kelly Smith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Gray/lighter text bubble: Jeff Majarian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/>
              <a:t>Notes about these images: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Describe the context of messages, topic on conversation, description of images, etc.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Today’s Date Here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Images </a:t>
            </a:r>
            <a:r>
              <a:rPr lang="en-US" dirty="0"/>
              <a:t>provided by NAME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FD207-762B-4459-9B37-D1AC949C46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483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add slide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/>
              <a:t>Date and time of image if different than above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/>
              <a:t>Notes about these messages: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Describe the context of messages, topic on conversation, description of images, etc.</a:t>
            </a:r>
          </a:p>
          <a:p>
            <a:endParaRPr lang="en-US" dirty="0"/>
          </a:p>
          <a:p>
            <a:r>
              <a:rPr lang="en-US" dirty="0"/>
              <a:t>*Copy this slide as needed to capture all of your messages</a:t>
            </a:r>
          </a:p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Today’s Date Here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Screen captures provided by NAME HERE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FD207-762B-4459-9B37-D1AC949C46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20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122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Click to add Slide Title</vt:lpstr>
      <vt:lpstr>Click to add slide title</vt:lpstr>
    </vt:vector>
  </TitlesOfParts>
  <Company>The Ohio State University: Office of Student Life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Smith</dc:creator>
  <cp:lastModifiedBy>Bell, Kirby</cp:lastModifiedBy>
  <cp:revision>19</cp:revision>
  <cp:lastPrinted>2016-06-09T14:10:07Z</cp:lastPrinted>
  <dcterms:created xsi:type="dcterms:W3CDTF">2016-06-09T12:56:05Z</dcterms:created>
  <dcterms:modified xsi:type="dcterms:W3CDTF">2022-03-09T16:59:23Z</dcterms:modified>
</cp:coreProperties>
</file>